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7B"/>
    <a:srgbClr val="B3AF7F"/>
    <a:srgbClr val="16785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9BB865-A5B5-4569-A2DC-EE66E2322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C55B672-E449-4F68-BE28-DBF2198238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C7F0CB6-B4F8-4C62-941B-0F2D67D33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6367928-A9B4-4307-922F-AE5595FD2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DCF35D-EBED-42A0-AA95-6E31C158C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1009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F6C0079-280B-46CF-922C-12FD5BC64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6891C9F-C53A-48C1-8277-895A4DB93A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F5F8BBD-3D4B-481E-83E8-23CF7739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A307764-D1AA-4E12-A561-088905895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05067BB-176F-429E-855E-579B7200D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7303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FD70087-FBF9-4A87-9348-82B399652E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C72A8FA-A009-4CA6-B761-65131DF1CF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A6D5DD3-A7FC-437C-A7BB-700F5F074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A283C0C-121B-4B3E-82E2-3602212AF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B99A79D-30C6-4EB4-B15D-E1CF4F0DC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081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7DFFF6-1EBC-43BA-871F-61C4B736C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646B9B9-4B4F-49CB-B84F-6F7741B175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1DA2E7-1201-4612-91E5-26484AE73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17F0F9-2DC4-423E-93F3-8EB584998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E22956E-622C-44E1-8584-A66825AA4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6003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BB4850-00DE-459E-AEBA-BEBE6C5C8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E220B22-6E39-4003-B7CF-FD1101E42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6CE713-9438-4A57-90A4-FAAA7E894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4D2EEC-FA94-4F6D-94F4-BE5E57037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F6C018A-6559-4225-A5E0-752489710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447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9B5520-6111-4BFA-810F-AB589505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95FAA2C-937F-4A6E-A669-E59DE157B2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F28604E-80FF-441A-B663-8818098CE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DEC25C9-8DFD-4D19-864B-8579621A4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FA3A3B1-6F45-45DB-9F1F-DCD0F06F7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0FA06605-EE64-4656-B590-8944AD7DD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7135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42A2D94-F3A4-47F2-AFED-AA2584B3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A1C1DF2-5189-4483-9420-6769F8F66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AF4507D-5F27-47BF-85A3-B2243940D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4186BE9-543B-47A7-B421-D68C9DC131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E859163-5FFB-4091-901E-83378B8AB5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CAB98DB-2134-491E-B990-DB28AB576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40D31CA-4E61-4B10-9C27-FD16A6F2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60FE8FE-DCDA-4269-BF89-7FA3E2FB6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202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B3B5D68-5B4B-44E4-B047-4D892DE48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151DAC1A-04FB-44AC-9250-54CD474C0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D3DC66-40EA-40A9-AC51-6E0D5F57B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055D6D8-D043-4228-A3F8-0D5313AC1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026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9CBCEC9-8280-448A-8691-5DEA187D9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C918D0A-2FEB-4408-8A25-4041DD825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277BF2B-A4E0-4202-9831-549636AF0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481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6D4A48-9905-4555-BEB6-50470D3B5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2341D74-40C7-4CAB-94C9-408B820FA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1AAE4B0-BE4D-4CB1-95E9-8D31B3099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8DDAA5D-C48A-40CA-964E-845F028C3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0F400EB-0958-4C02-AB85-CAC047D3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8324E2-9BCF-4248-BF00-2CF6155E0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6406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5C90B3-822B-426C-95E9-743942E51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C77272D-B983-4990-BAF8-4284B1B2E4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D44D33A-E629-4513-889F-1801ABFC8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8FC9230-EC99-4B72-A5B4-DAABD8F7B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1AA936E-7ACA-42BA-9D3C-4602AF3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3285AE2-C7BC-4DA0-ABA3-4A5EF7CBB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4934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A0C8ECD-C478-4BFD-A025-9F6274E11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07DA78D5-BCB8-4C49-8D0A-4C8F356C46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AB84419-B2B7-48CB-9623-C092E70A1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97BDE-DBC5-4D86-8094-2DFBB2437C97}" type="datetimeFigureOut">
              <a:rPr lang="ar-SA" smtClean="0"/>
              <a:t>11/11/41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3DCC89-46A6-4F89-B3E5-5029366E18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54820F0-77B6-4DD3-8203-BC54433FF1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E1213-D5B4-4564-BC59-E49A615761C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3611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0EEC86-D985-4BA4-87AA-684A9AB019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CD5C7069-F13A-4691-A293-F9857536C8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49082D8-673E-4C26-B2ED-1CE9D854C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690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11">
            <a:extLst>
              <a:ext uri="{FF2B5EF4-FFF2-40B4-BE49-F238E27FC236}">
                <a16:creationId xmlns:a16="http://schemas.microsoft.com/office/drawing/2014/main" id="{13283C52-D597-40A6-8F14-79342ED1AA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9"/>
          <a:stretch/>
        </p:blipFill>
        <p:spPr>
          <a:xfrm>
            <a:off x="0" y="0"/>
            <a:ext cx="12192000" cy="6840935"/>
          </a:xfrm>
          <a:prstGeom prst="rect">
            <a:avLst/>
          </a:prstGeom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F2AF7713-9108-475E-AE08-463C3686D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5791" y="1666875"/>
            <a:ext cx="5100383" cy="642938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67B2D4-40EC-4A7C-9720-039C943AB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75" y="2524124"/>
            <a:ext cx="6343649" cy="3605213"/>
          </a:xfrm>
        </p:spPr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67542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عنصر نائب للمحتوى 11">
            <a:extLst>
              <a:ext uri="{FF2B5EF4-FFF2-40B4-BE49-F238E27FC236}">
                <a16:creationId xmlns:a16="http://schemas.microsoft.com/office/drawing/2014/main" id="{13283C52-D597-40A6-8F14-79342ED1AA3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9"/>
          <a:stretch/>
        </p:blipFill>
        <p:spPr>
          <a:xfrm>
            <a:off x="0" y="0"/>
            <a:ext cx="12192000" cy="6840935"/>
          </a:xfrm>
          <a:prstGeom prst="rect">
            <a:avLst/>
          </a:prstGeom>
        </p:spPr>
      </p:pic>
      <p:sp>
        <p:nvSpPr>
          <p:cNvPr id="2" name="عنوان 1">
            <a:extLst>
              <a:ext uri="{FF2B5EF4-FFF2-40B4-BE49-F238E27FC236}">
                <a16:creationId xmlns:a16="http://schemas.microsoft.com/office/drawing/2014/main" id="{F2AF7713-9108-475E-AE08-463C3686D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5791" y="1666875"/>
            <a:ext cx="5100383" cy="642938"/>
          </a:xfrm>
        </p:spPr>
        <p:txBody>
          <a:bodyPr>
            <a:normAutofit fontScale="90000"/>
          </a:bodyPr>
          <a:lstStyle/>
          <a:p>
            <a:endParaRPr lang="ar-SA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A67B2D4-40EC-4A7C-9720-039C943AB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7375" y="2524124"/>
            <a:ext cx="6343649" cy="3605213"/>
          </a:xfrm>
        </p:spPr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401026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0</Words>
  <Application>Microsoft Office PowerPoint</Application>
  <PresentationFormat>شاشة عريضة</PresentationFormat>
  <Paragraphs>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lully ..</dc:creator>
  <cp:lastModifiedBy>lully ..</cp:lastModifiedBy>
  <cp:revision>12</cp:revision>
  <dcterms:created xsi:type="dcterms:W3CDTF">2020-06-29T10:55:40Z</dcterms:created>
  <dcterms:modified xsi:type="dcterms:W3CDTF">2020-07-01T13:20:58Z</dcterms:modified>
</cp:coreProperties>
</file>